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C264-B51F-4939-90BA-19C627CAF57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E8FC-453D-482B-8B9C-DF0A4E7FC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adambari\KDAMBARI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kadambari\KADAMBARI business opportunity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kadambari\business opportu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1440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kadambari\business opportunit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kadambari\become franchisee and earn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kadambari\benefits to become a kadambari franch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kadambar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45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kadambari\MULTILAYER SUPPORT SYSTEM kadambari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kadambari\multi layer support 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6200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kadambari\technical and marketing support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kadambari\technical and training sup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38200"/>
            <a:ext cx="9144001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adambari\introdu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kadambari\Marketing support kadambari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68" y="838200"/>
            <a:ext cx="9152468" cy="514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kadambari\marketing sup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838200"/>
            <a:ext cx="9124950" cy="506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kadambari\research and 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kadambari\general terms and condi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kadambari\setup Accessories kadambari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015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kadambari\set up accesso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kadambari\thank 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kadambari\what we 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9060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kadambari\Affiliation degree kadanbari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adambari\affili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kadambari\affiliat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kadambari\courses kadambari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kadambari\cour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kadambari\folk d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08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4</cp:revision>
  <dcterms:created xsi:type="dcterms:W3CDTF">2018-10-18T07:57:16Z</dcterms:created>
  <dcterms:modified xsi:type="dcterms:W3CDTF">2018-10-18T08:24:56Z</dcterms:modified>
</cp:coreProperties>
</file>